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12192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89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3F37C-BFE3-450F-9B69-E408B8274AE6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-228600" y="1524000"/>
            <a:ext cx="7315200" cy="411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5867400"/>
            <a:ext cx="5486400" cy="4800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8C84A-C092-458A-AD14-D116402EDA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134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A7A4332-3B6B-4051-AE64-CA2F3A9CB56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A7A4332-3B6B-4051-AE64-CA2F3A9CB56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A7A4332-3B6B-4051-AE64-CA2F3A9CB56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userDrawn="1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bk object 31"/>
          <p:cNvSpPr/>
          <p:nvPr/>
        </p:nvSpPr>
        <p:spPr bwMode="auto">
          <a:xfrm>
            <a:off x="4950459" y="6659994"/>
            <a:ext cx="7242733" cy="198004"/>
          </a:xfrm>
          <a:prstGeom prst="rect">
            <a:avLst/>
          </a:prstGeom>
          <a:blipFill>
            <a:blip r:embed="rId2"/>
            <a:stretch/>
          </a:blipFill>
        </p:spPr>
        <p:txBody>
          <a:bodyPr wrap="square" lIns="0" tIns="0" rIns="0" bIns="0" rtlCol="0"/>
          <a:lstStyle/>
          <a:p>
            <a:pPr>
              <a:defRPr/>
            </a:pPr>
            <a:endParaRPr>
              <a:latin typeface="+mj-lt"/>
            </a:endParaRPr>
          </a:p>
        </p:txBody>
      </p:sp>
      <p:sp>
        <p:nvSpPr>
          <p:cNvPr id="5" name="bk object 32"/>
          <p:cNvSpPr/>
          <p:nvPr/>
        </p:nvSpPr>
        <p:spPr bwMode="auto">
          <a:xfrm>
            <a:off x="4685398" y="6659994"/>
            <a:ext cx="323545" cy="198004"/>
          </a:xfrm>
          <a:prstGeom prst="rect">
            <a:avLst/>
          </a:prstGeom>
          <a:blipFill>
            <a:blip r:embed="rId3"/>
            <a:stretch/>
          </a:blipFill>
        </p:spPr>
        <p:txBody>
          <a:bodyPr wrap="square" lIns="0" tIns="0" rIns="0" bIns="0" rtlCol="0"/>
          <a:lstStyle/>
          <a:p>
            <a:pPr>
              <a:defRPr/>
            </a:pPr>
            <a:endParaRPr>
              <a:latin typeface="+mj-lt"/>
            </a:endParaRPr>
          </a:p>
        </p:txBody>
      </p:sp>
      <p:sp>
        <p:nvSpPr>
          <p:cNvPr id="6" name="bk object 33"/>
          <p:cNvSpPr/>
          <p:nvPr/>
        </p:nvSpPr>
        <p:spPr bwMode="auto">
          <a:xfrm>
            <a:off x="4429798" y="6659994"/>
            <a:ext cx="323545" cy="198004"/>
          </a:xfrm>
          <a:prstGeom prst="rect">
            <a:avLst/>
          </a:prstGeom>
          <a:blipFill>
            <a:blip r:embed="rId4"/>
            <a:stretch/>
          </a:blipFill>
        </p:spPr>
        <p:txBody>
          <a:bodyPr wrap="square" lIns="0" tIns="0" rIns="0" bIns="0" rtlCol="0"/>
          <a:lstStyle/>
          <a:p>
            <a:pPr>
              <a:defRPr/>
            </a:pPr>
            <a:endParaRPr>
              <a:latin typeface="+mj-lt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 bwMode="auto">
          <a:xfrm>
            <a:off x="11228158" y="6195093"/>
            <a:ext cx="285115" cy="230832"/>
          </a:xfrm>
        </p:spPr>
        <p:txBody>
          <a:bodyPr lIns="0" tIns="0" rIns="0" bIns="0"/>
          <a:lstStyle>
            <a:lvl1pPr>
              <a:defRPr sz="1500" b="1" i="0">
                <a:solidFill>
                  <a:srgbClr val="231F20"/>
                </a:solidFill>
                <a:latin typeface="+mj-lt"/>
                <a:cs typeface="Verdana"/>
              </a:defRPr>
            </a:lvl1pPr>
          </a:lstStyle>
          <a:p>
            <a:pPr marL="25400">
              <a:spcBef>
                <a:spcPts val="125"/>
              </a:spcBef>
              <a:defRPr/>
            </a:pPr>
            <a:fld id="{81D60167-4931-47E6-BA6A-407CBD079E47}" type="slidenum">
              <a:rPr lang="ru-RU" spc="-220"/>
              <a:t>‹#›</a:t>
            </a:fld>
            <a:endParaRPr lang="ru-RU" spc="-220" dirty="0"/>
          </a:p>
        </p:txBody>
      </p:sp>
      <p:pic>
        <p:nvPicPr>
          <p:cNvPr id="8" name="Рисунок 248"/>
          <p:cNvPicPr>
            <a:picLocks noChangeAspect="1"/>
          </p:cNvPicPr>
          <p:nvPr userDrawn="1"/>
        </p:nvPicPr>
        <p:blipFill>
          <a:blip r:embed="rId5"/>
          <a:srcRect t="87778" r="76250" b="5555"/>
          <a:stretch/>
        </p:blipFill>
        <p:spPr bwMode="auto">
          <a:xfrm>
            <a:off x="0" y="6019801"/>
            <a:ext cx="2895600" cy="457200"/>
          </a:xfrm>
          <a:prstGeom prst="rect">
            <a:avLst/>
          </a:prstGeom>
        </p:spPr>
      </p:pic>
      <p:sp>
        <p:nvSpPr>
          <p:cNvPr id="9" name="object 225"/>
          <p:cNvSpPr>
            <a:spLocks noAdjustHandles="1"/>
          </p:cNvSpPr>
          <p:nvPr userDrawn="1"/>
        </p:nvSpPr>
        <p:spPr bwMode="auto">
          <a:xfrm>
            <a:off x="10210800" y="6194333"/>
            <a:ext cx="717703" cy="24686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defRPr/>
            </a:pPr>
            <a:r>
              <a:rPr sz="1500" b="1">
                <a:solidFill>
                  <a:srgbClr val="231F20"/>
                </a:solidFill>
                <a:latin typeface="+mj-lt"/>
                <a:cs typeface="Verdana"/>
              </a:rPr>
              <a:t>tusur.ru</a:t>
            </a:r>
            <a:endParaRPr sz="1500">
              <a:latin typeface="+mj-lt"/>
              <a:cs typeface="Verdana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 bwMode="auto">
          <a:xfrm>
            <a:off x="762000" y="381000"/>
            <a:ext cx="6423355" cy="553998"/>
          </a:xfrm>
        </p:spPr>
        <p:txBody>
          <a:bodyPr/>
          <a:lstStyle>
            <a:lvl1pPr>
              <a:defRPr sz="3600" b="1">
                <a:solidFill>
                  <a:srgbClr val="0070C0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pic>
        <p:nvPicPr>
          <p:cNvPr id="11" name="Рисунок 9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2860160" y="6136031"/>
            <a:ext cx="6767147" cy="4145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A7A4332-3B6B-4051-AE64-CA2F3A9CB56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A7A4332-3B6B-4051-AE64-CA2F3A9CB56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A7A4332-3B6B-4051-AE64-CA2F3A9CB56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A7A4332-3B6B-4051-AE64-CA2F3A9CB56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A7A4332-3B6B-4051-AE64-CA2F3A9CB56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A7A4332-3B6B-4051-AE64-CA2F3A9CB56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A7A4332-3B6B-4051-AE64-CA2F3A9CB56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A7A4332-3B6B-4051-AE64-CA2F3A9CB56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7A4332-3B6B-4051-AE64-CA2F3A9CB56A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spcBef>
                <a:spcPts val="125"/>
              </a:spcBef>
              <a:defRPr/>
            </a:pPr>
            <a:fld id="{81D60167-4931-47E6-BA6A-407CBD079E47}" type="slidenum">
              <a:rPr lang="ru-RU" spc="-220" smtClean="0"/>
              <a:t>1</a:t>
            </a:fld>
            <a:endParaRPr lang="ru-RU" spc="-22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5819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</Words>
  <Application>Microsoft Office PowerPoint</Application>
  <DocSecurity>0</DocSecurity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Тема Office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Замятин Сергей Владимирович</dc:creator>
  <cp:keywords/>
  <dc:description/>
  <cp:lastModifiedBy>Пользователь Windows</cp:lastModifiedBy>
  <cp:revision>3</cp:revision>
  <dcterms:created xsi:type="dcterms:W3CDTF">2020-04-08T01:45:51Z</dcterms:created>
  <dcterms:modified xsi:type="dcterms:W3CDTF">2021-02-05T09:20:49Z</dcterms:modified>
  <cp:category/>
  <dc:identifier/>
  <cp:contentStatus/>
  <dc:language/>
  <cp:version/>
</cp:coreProperties>
</file>