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6" r:id="rId1"/>
  </p:sldMasterIdLst>
  <p:notesMasterIdLst>
    <p:notesMasterId r:id="rId3"/>
  </p:notesMasterIdLst>
  <p:sldIdLst>
    <p:sldId id="275" r:id="rId2"/>
  </p:sldIdLst>
  <p:sldSz cx="9144000" cy="6858000" type="screen4x3"/>
  <p:notesSz cx="6797675" cy="987425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016">
          <p15:clr>
            <a:srgbClr val="A4A3A4"/>
          </p15:clr>
        </p15:guide>
        <p15:guide id="2" pos="23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B6795"/>
    <a:srgbClr val="1F497D"/>
    <a:srgbClr val="FFFFFF"/>
    <a:srgbClr val="5C7AA0"/>
    <a:srgbClr val="0A5260"/>
    <a:srgbClr val="0E303A"/>
    <a:srgbClr val="0D2F39"/>
    <a:srgbClr val="1C88C8"/>
    <a:srgbClr val="FFB600"/>
    <a:srgbClr val="1454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882" autoAdjust="0"/>
    <p:restoredTop sz="93992" autoAdjust="0"/>
  </p:normalViewPr>
  <p:slideViewPr>
    <p:cSldViewPr>
      <p:cViewPr varScale="1">
        <p:scale>
          <a:sx n="52" d="100"/>
          <a:sy n="52" d="100"/>
        </p:scale>
        <p:origin x="1252" y="40"/>
      </p:cViewPr>
      <p:guideLst>
        <p:guide orient="horz" pos="3016"/>
        <p:guide pos="23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F80F9E2-4F8B-4EF7-BBE0-0EF4D03C65E9}" type="datetimeFigureOut">
              <a:rPr lang="ru-RU"/>
              <a:pPr>
                <a:defRPr/>
              </a:pPr>
              <a:t>16.02.2021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76338" y="1233488"/>
            <a:ext cx="4445000" cy="3333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51983"/>
            <a:ext cx="5438140" cy="388798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B4DD1E0-F0F0-4078-97D7-CE591C79A8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79998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CD0F6D6-6563-4EC9-A3C9-6C42EDE06073}" type="datetime1">
              <a:rPr lang="en-US" smtClean="0"/>
              <a:t>2/16/2021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A63565-521F-4F61-94E0-7506D34E87A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1947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011B9EB-5F2D-49CD-9AEB-95C893E18EB2}" type="datetime1">
              <a:rPr lang="en-US" smtClean="0"/>
              <a:t>2/16/2021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A63565-521F-4F61-94E0-7506D34E87A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3386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B47928A-BBCE-4BD3-89D0-AAC4440F3A58}" type="datetime1">
              <a:rPr lang="en-US" smtClean="0"/>
              <a:t>2/16/2021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A63565-521F-4F61-94E0-7506D34E87A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2435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0274EBA-1170-4EB8-A9D5-B5E865B06329}" type="datetime1">
              <a:rPr lang="en-US" smtClean="0"/>
              <a:t>2/16/2021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A63565-521F-4F61-94E0-7506D34E87A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0403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9DF5911-7A46-4FB9-9F0B-73E0AA944632}" type="datetime1">
              <a:rPr lang="en-US" smtClean="0"/>
              <a:t>2/16/2021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A63565-521F-4F61-94E0-7506D34E87A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707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0EF986B-D86C-469F-A6AF-4F76A45E275F}" type="datetime1">
              <a:rPr lang="en-US" smtClean="0"/>
              <a:t>2/16/2021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A63565-521F-4F61-94E0-7506D34E87A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752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DDC5191-6B6A-4E34-B595-BED76FF0F9EE}" type="datetime1">
              <a:rPr lang="en-US" smtClean="0"/>
              <a:t>2/16/2021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A63565-521F-4F61-94E0-7506D34E87A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1821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738C0CB-1578-4854-A284-783E8011BA0A}" type="datetime1">
              <a:rPr lang="en-US" smtClean="0"/>
              <a:t>2/16/2021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A63565-521F-4F61-94E0-7506D34E87A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217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B6961D4-5443-495C-A090-979530F2C342}" type="datetime1">
              <a:rPr lang="en-US" smtClean="0"/>
              <a:t>2/16/2021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A63565-521F-4F61-94E0-7506D34E87A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1891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4C8859D-3124-4B5E-9581-C3CE6F625AFA}" type="datetime1">
              <a:rPr lang="en-US" smtClean="0"/>
              <a:t>2/16/2021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A63565-521F-4F61-94E0-7506D34E87A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5817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F79B0E-CE32-4BD0-A468-5F78BF95A7C2}" type="datetime1">
              <a:rPr lang="en-US" smtClean="0"/>
              <a:t>2/16/2021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A63565-521F-4F61-94E0-7506D34E87A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9683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9147598-518A-4C9B-AE9A-52B13B2F53AB}" type="datetime1">
              <a:rPr lang="en-US" smtClean="0"/>
              <a:t>2/16/2021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0A63565-521F-4F61-94E0-7506D34E87A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9918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5884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12496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Arial</vt:lpstr>
      <vt:lpstr>Calibri</vt:lpstr>
      <vt:lpstr>Тема Office</vt:lpstr>
      <vt:lpstr>Презентация PowerPoint</vt:lpstr>
    </vt:vector>
  </TitlesOfParts>
  <Company>Investintech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Tomsk State University of Control Systems and Radioelectronics</dc:title>
  <dc:creator>Meshcheryakov Roman</dc:creator>
  <cp:lastModifiedBy>Пользователь Windows</cp:lastModifiedBy>
  <cp:revision>177</cp:revision>
  <cp:lastPrinted>2016-06-27T06:58:14Z</cp:lastPrinted>
  <dcterms:created xsi:type="dcterms:W3CDTF">2013-03-17T06:43:43Z</dcterms:created>
  <dcterms:modified xsi:type="dcterms:W3CDTF">2021-02-15T19:45:04Z</dcterms:modified>
</cp:coreProperties>
</file>