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82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61">
          <p15:clr>
            <a:srgbClr val="A4A3A4"/>
          </p15:clr>
        </p15:guide>
        <p15:guide id="2" pos="340">
          <p15:clr>
            <a:srgbClr val="A4A3A4"/>
          </p15:clr>
        </p15:guide>
        <p15:guide id="3" orient="horz" pos="3028">
          <p15:clr>
            <a:srgbClr val="A4A3A4"/>
          </p15:clr>
        </p15:guide>
        <p15:guide id="4" pos="551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rtCwS5AZK4Uxkg4CEeqBPS2+M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6" y="294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17205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69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970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855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208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995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8106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5243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59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>
            <a:spLocks noGrp="1"/>
          </p:cNvSpPr>
          <p:nvPr>
            <p:ph type="title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body" idx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2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3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 картинка">
  <p:cSld name="Текст картинка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/>
          <p:nvPr/>
        </p:nvSpPr>
        <p:spPr>
          <a:xfrm>
            <a:off x="8186737" y="4579414"/>
            <a:ext cx="561975" cy="13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2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4"/>
          <p:cNvSpPr>
            <a:spLocks noGrp="1"/>
          </p:cNvSpPr>
          <p:nvPr>
            <p:ph type="pic" idx="3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ключительный слайд">
  <p:cSld name="Заключительный слайд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body" idx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2195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100"/>
              <a:buFont typeface="Arial"/>
              <a:buNone/>
              <a:defRPr sz="41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2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3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4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5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5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9750" y="431800"/>
            <a:ext cx="816864" cy="104643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9135879" cy="51482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5283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>
            <a:spLocks noGrp="1"/>
          </p:cNvSpPr>
          <p:nvPr>
            <p:ph type="title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700"/>
              <a:buFont typeface="Arial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Тема презентации</a:t>
            </a:r>
            <a:endParaRPr dirty="0"/>
          </a:p>
        </p:txBody>
      </p:sp>
      <p:sp>
        <p:nvSpPr>
          <p:cNvPr id="38" name="Google Shape;38;p1"/>
          <p:cNvSpPr txBox="1">
            <a:spLocks noGrp="1"/>
          </p:cNvSpPr>
          <p:nvPr>
            <p:ph type="body" idx="1"/>
          </p:nvPr>
        </p:nvSpPr>
        <p:spPr>
          <a:xfrm>
            <a:off x="539749" y="3441130"/>
            <a:ext cx="6845790" cy="605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Всероссийская научно-практическая конференция </a:t>
            </a:r>
            <a:r>
              <a:rPr lang="ru-RU" dirty="0"/>
              <a:t>«Новая технологическая платформа атомной энергетики», посвященной 75-летию со дня основания Сибирского химического комбината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>
            <a:spLocks noGrp="1"/>
          </p:cNvSpPr>
          <p:nvPr>
            <p:ph type="body" idx="2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r>
              <a:rPr lang="ru-RU" b="1">
                <a:latin typeface="Arial"/>
                <a:ea typeface="Arial"/>
                <a:cs typeface="Arial"/>
                <a:sym typeface="Arial"/>
              </a:rPr>
              <a:t>Фамилия Имя Отчество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>
            <a:spLocks noGrp="1"/>
          </p:cNvSpPr>
          <p:nvPr>
            <p:ph type="body" idx="3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r>
              <a:rPr lang="ru-RU"/>
              <a:t>Должность/Ученая степень/Ученое звание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405466" y="2794243"/>
            <a:ext cx="5362287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Размер презентации не должен превышать 15 слайдов.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Обязательно наличие разрешения на информационный обмен.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ru-RU" sz="2400"/>
              <a:t>Решаемая проблема, актуальность и новизна темы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ru-RU" sz="2400"/>
              <a:t>Цель работы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ru-RU" sz="2400"/>
              <a:t>Задачи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ru-RU" sz="2400"/>
              <a:t>Описание научной работы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ru-RU" sz="2400"/>
              <a:t>Дополнительная информация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>
            <a:spLocks noGrp="1"/>
          </p:cNvSpPr>
          <p:nvPr>
            <p:ph type="body" idx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None/>
            </a:pPr>
            <a:r>
              <a:rPr lang="ru-RU" sz="2400"/>
              <a:t>Выводы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body" idx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2195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100"/>
              <a:buFont typeface="Arial"/>
              <a:buNone/>
            </a:pPr>
            <a:r>
              <a:rPr lang="ru-RU"/>
              <a:t>Спасибо</a:t>
            </a:r>
            <a:endParaRPr/>
          </a:p>
          <a:p>
            <a:pPr marL="0" lvl="0" indent="0" algn="l" rtl="0">
              <a:lnSpc>
                <a:spcPct val="92195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100"/>
              <a:buFont typeface="Arial"/>
              <a:buNone/>
            </a:pPr>
            <a:r>
              <a:rPr lang="ru-RU"/>
              <a:t>за внимание</a:t>
            </a:r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2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000"/>
              <a:buNone/>
            </a:pPr>
            <a:r>
              <a:rPr lang="ru-RU" smtClean="0"/>
              <a:t>26.03.2024</a:t>
            </a: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body" idx="3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Тел.: +7 (000) 000 00 00, доб. 0000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Моб. тел.: +7 (000) 000 00 00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E-</a:t>
            </a:r>
            <a:r>
              <a:rPr lang="ru-RU" dirty="0" err="1">
                <a:latin typeface="Arial"/>
                <a:ea typeface="Arial"/>
                <a:cs typeface="Arial"/>
                <a:sym typeface="Arial"/>
              </a:rPr>
              <a:t>mail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: namesurname@rosatom.ru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www.rosatom.ru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4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None/>
            </a:pPr>
            <a:r>
              <a:rPr lang="ru-RU"/>
              <a:t>Фамилия Имя Отчество</a:t>
            </a:r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5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None/>
            </a:pPr>
            <a:r>
              <a:rPr lang="ru-RU"/>
              <a:t>Должность/Ученая степень/Ученое звание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кст картинка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Заключительный слайд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133</Words>
  <Application>Microsoft Office PowerPoint</Application>
  <PresentationFormat>Произвольный</PresentationFormat>
  <Paragraphs>27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Титульный слайд</vt:lpstr>
      <vt:lpstr>Текст картинка</vt:lpstr>
      <vt:lpstr>Заключительный слайд</vt:lpstr>
      <vt:lpstr>Тема презентации</vt:lpstr>
      <vt:lpstr>Решаемая проблема, актуальность и новизна темы</vt:lpstr>
      <vt:lpstr>Цель работы</vt:lpstr>
      <vt:lpstr>Задачи</vt:lpstr>
      <vt:lpstr>Описание научной работы</vt:lpstr>
      <vt:lpstr>Дополнительная информация 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Бугрина Валерия Сергеевна</dc:creator>
  <cp:lastModifiedBy>Петренко Богдан Юрьевич</cp:lastModifiedBy>
  <cp:revision>5</cp:revision>
  <dcterms:created xsi:type="dcterms:W3CDTF">2019-09-24T12:37:05Z</dcterms:created>
  <dcterms:modified xsi:type="dcterms:W3CDTF">2024-01-26T05:17:35Z</dcterms:modified>
</cp:coreProperties>
</file>