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38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02" autoAdjust="0"/>
    <p:restoredTop sz="96439" autoAdjust="0"/>
  </p:normalViewPr>
  <p:slideViewPr>
    <p:cSldViewPr snapToGrid="0" showGuides="1">
      <p:cViewPr varScale="1">
        <p:scale>
          <a:sx n="66" d="100"/>
          <a:sy n="66" d="100"/>
        </p:scale>
        <p:origin x="896" y="40"/>
      </p:cViewPr>
      <p:guideLst>
        <p:guide orient="horz" pos="209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6" d="100"/>
          <a:sy n="96" d="100"/>
        </p:scale>
        <p:origin x="24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3B95B380-F371-4322-87FE-0E51703779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EF4307B-24CD-4739-A779-092374B65D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B3E31-2838-4EFC-A167-11E010CC2953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6841C0A-F6B0-42EE-9835-88429EDD13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7F50411-433B-454A-A3E8-C98D47E653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33185-3515-459B-9259-7C7546D66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143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1150D-001A-413B-964F-7A81B33E378A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2E532-6C8F-4F71-9BA9-3023753D4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610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3">
            <a:extLst>
              <a:ext uri="{FF2B5EF4-FFF2-40B4-BE49-F238E27FC236}">
                <a16:creationId xmlns:a16="http://schemas.microsoft.com/office/drawing/2014/main" xmlns="" id="{7723E2FE-6012-4501-ACDB-3FECEA31D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09454" y="60304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273C401B-1B14-4810-BA37-2D3B4ECEFE53}" type="datetime1">
              <a:rPr lang="ru-RU" smtClean="0"/>
              <a:t>01.02.2022</a:t>
            </a:fld>
            <a:endParaRPr lang="ru-RU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869C74DB-AE1A-437B-ACD9-E27CA6D76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86481"/>
            <a:ext cx="10515600" cy="177196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>
              <a:defRPr sz="6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8E4B5BDC-B674-4D6C-BB4A-C5841B4B4BD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6017895"/>
            <a:ext cx="4140200" cy="365125"/>
          </a:xfrm>
          <a:prstGeom prst="rect">
            <a:avLst/>
          </a:prstGeo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dirty="0"/>
              <a:t>вспомогательный текст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7FCA9203-8CF5-40F9-9015-089D63E9FA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11225" y="626121"/>
            <a:ext cx="2646405" cy="72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843152"/>
      </p:ext>
    </p:extLst>
  </p:cSld>
  <p:clrMapOvr>
    <a:masterClrMapping/>
  </p:clrMapOvr>
  <p:hf sldNum="0" hdr="0" ftr="0"/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ный слайд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869C74DB-AE1A-437B-ACD9-E27CA6D762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936734"/>
            <a:ext cx="10515600" cy="1742172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>
              <a:defRPr sz="48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ru-RU" dirty="0"/>
              <a:t>Название раздела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8E4B5BDC-B674-4D6C-BB4A-C5841B4B4BD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5678906"/>
            <a:ext cx="5180664" cy="704114"/>
          </a:xfrm>
          <a:prstGeom prst="rect">
            <a:avLst/>
          </a:prstGeo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dirty="0"/>
              <a:t>Вспомогательный текст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3C1C127-BDB2-4D0F-B587-701998F7162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82664" y="587000"/>
            <a:ext cx="1596908" cy="43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832369"/>
      </p:ext>
    </p:extLst>
  </p:cSld>
  <p:clrMapOvr>
    <a:masterClrMapping/>
  </p:clrMapOvr>
  <p:hf sldNum="0" hdr="0" ftr="0"/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утренний слайд_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E259053-6543-4284-97B3-2EB4F4B9A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5969886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3C388D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A671672-7026-4CDB-A939-41335DD95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89548" y="5992012"/>
            <a:ext cx="1353152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3C388D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E1CC0667-2001-4D70-B0A4-E29B98EEB1CF}" type="slidenum">
              <a:rPr lang="ru-RU" smtClean="0"/>
              <a:pPr/>
              <a:t>‹#›</a:t>
            </a:fld>
            <a:r>
              <a:rPr lang="ru-RU"/>
              <a:t> </a:t>
            </a:r>
            <a:endParaRPr lang="ru-RU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5056F16F-E5D8-44C7-A3B7-D82C856FAD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22989"/>
            <a:ext cx="7316804" cy="786047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>
              <a:defRPr sz="3600">
                <a:solidFill>
                  <a:srgbClr val="3C388D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ru-RU" dirty="0"/>
              <a:t>Заголовок слайда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BB935001-F611-48AA-8CCD-5608B23DE9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000648" y="620713"/>
            <a:ext cx="1353152" cy="377222"/>
          </a:xfrm>
          <a:prstGeom prst="rect">
            <a:avLst/>
          </a:prstGeom>
        </p:spPr>
      </p:pic>
      <p:sp>
        <p:nvSpPr>
          <p:cNvPr id="15" name="Текст 3">
            <a:extLst>
              <a:ext uri="{FF2B5EF4-FFF2-40B4-BE49-F238E27FC236}">
                <a16:creationId xmlns:a16="http://schemas.microsoft.com/office/drawing/2014/main" xmlns="" id="{C0B80ED3-DC8A-42DC-BC4B-95F5485A23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905000"/>
            <a:ext cx="7315216" cy="3733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DBC439BE-A362-4687-BF3E-E918BF66BCD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994296" y="620712"/>
            <a:ext cx="1359504" cy="37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8640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утренний слайд_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E259053-6543-4284-97B3-2EB4F4B9A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5969886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3C388D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A671672-7026-4CDB-A939-41335DD95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89548" y="5992012"/>
            <a:ext cx="1353152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3C388D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E1CC0667-2001-4D70-B0A4-E29B98EEB1CF}" type="slidenum">
              <a:rPr lang="ru-RU" smtClean="0"/>
              <a:pPr/>
              <a:t>‹#›</a:t>
            </a:fld>
            <a:r>
              <a:rPr lang="ru-RU"/>
              <a:t> </a:t>
            </a:r>
            <a:endParaRPr lang="ru-RU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5056F16F-E5D8-44C7-A3B7-D82C856FAD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22989"/>
            <a:ext cx="7316804" cy="786047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>
              <a:defRPr sz="3600">
                <a:solidFill>
                  <a:srgbClr val="3C388D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ru-RU" dirty="0"/>
              <a:t>Заголовок слайда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xmlns="" id="{4CB95F22-9E2C-4211-AAFB-5B5D997ECA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69887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Объект 3">
            <a:extLst>
              <a:ext uri="{FF2B5EF4-FFF2-40B4-BE49-F238E27FC236}">
                <a16:creationId xmlns:a16="http://schemas.microsoft.com/office/drawing/2014/main" xmlns="" id="{FCAB735F-6D60-44D5-9A62-77B6C2546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69887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9F151EA6-8C1E-47EE-BE7F-A9D10786B8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994296" y="620712"/>
            <a:ext cx="1359504" cy="37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800817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утренний слайд_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E259053-6543-4284-97B3-2EB4F4B9A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5969886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3C388D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A671672-7026-4CDB-A939-41335DD95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89548" y="5992012"/>
            <a:ext cx="1353152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3C388D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E1CC0667-2001-4D70-B0A4-E29B98EEB1CF}" type="slidenum">
              <a:rPr lang="ru-RU" smtClean="0"/>
              <a:pPr/>
              <a:t>‹#›</a:t>
            </a:fld>
            <a:r>
              <a:rPr lang="ru-RU"/>
              <a:t> </a:t>
            </a:r>
            <a:endParaRPr lang="ru-RU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5056F16F-E5D8-44C7-A3B7-D82C856FAD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22989"/>
            <a:ext cx="7316804" cy="786047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>
              <a:defRPr sz="3600">
                <a:solidFill>
                  <a:srgbClr val="3C388D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ru-RU" dirty="0"/>
              <a:t>Заголовок слайда</a:t>
            </a:r>
          </a:p>
        </p:txBody>
      </p:sp>
      <p:sp>
        <p:nvSpPr>
          <p:cNvPr id="13" name="Текст 2">
            <a:extLst>
              <a:ext uri="{FF2B5EF4-FFF2-40B4-BE49-F238E27FC236}">
                <a16:creationId xmlns:a16="http://schemas.microsoft.com/office/drawing/2014/main" xmlns="" id="{C343B821-FE49-4211-9520-831C20CDC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Текст 4">
            <a:extLst>
              <a:ext uri="{FF2B5EF4-FFF2-40B4-BE49-F238E27FC236}">
                <a16:creationId xmlns:a16="http://schemas.microsoft.com/office/drawing/2014/main" xmlns="" id="{D51B9364-5DB4-4AFA-AFCD-E6626B227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Текст 3">
            <a:extLst>
              <a:ext uri="{FF2B5EF4-FFF2-40B4-BE49-F238E27FC236}">
                <a16:creationId xmlns:a16="http://schemas.microsoft.com/office/drawing/2014/main" xmlns="" id="{C6D272EC-4FE5-4856-BBBD-4970EEA3A2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05075"/>
            <a:ext cx="5157787" cy="31337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8" name="Текст 3">
            <a:extLst>
              <a:ext uri="{FF2B5EF4-FFF2-40B4-BE49-F238E27FC236}">
                <a16:creationId xmlns:a16="http://schemas.microsoft.com/office/drawing/2014/main" xmlns="" id="{A42FF725-7571-4F98-B64F-FA437E55E257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173787" y="2505075"/>
            <a:ext cx="5180013" cy="31337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19B6E80F-14C0-49FD-B3E3-C912471678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994296" y="620712"/>
            <a:ext cx="1359504" cy="37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121292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утренний слайд_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E259053-6543-4284-97B3-2EB4F4B9A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5969886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3C388D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A671672-7026-4CDB-A939-41335DD95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89548" y="5992012"/>
            <a:ext cx="1353152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3C388D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E1CC0667-2001-4D70-B0A4-E29B98EEB1CF}" type="slidenum">
              <a:rPr lang="ru-RU" smtClean="0"/>
              <a:pPr/>
              <a:t>‹#›</a:t>
            </a:fld>
            <a:r>
              <a:rPr lang="ru-RU"/>
              <a:t> </a:t>
            </a:r>
            <a:endParaRPr lang="ru-RU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5056F16F-E5D8-44C7-A3B7-D82C856FAD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22989"/>
            <a:ext cx="7316804" cy="786047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>
              <a:defRPr sz="3600">
                <a:solidFill>
                  <a:srgbClr val="3C388D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ru-RU" dirty="0"/>
              <a:t>Заголовок слайда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BB935001-F611-48AA-8CCD-5608B23DE9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000648" y="620713"/>
            <a:ext cx="1353152" cy="377222"/>
          </a:xfrm>
          <a:prstGeom prst="rect">
            <a:avLst/>
          </a:prstGeom>
        </p:spPr>
      </p:pic>
      <p:sp>
        <p:nvSpPr>
          <p:cNvPr id="15" name="Текст 4">
            <a:extLst>
              <a:ext uri="{FF2B5EF4-FFF2-40B4-BE49-F238E27FC236}">
                <a16:creationId xmlns:a16="http://schemas.microsoft.com/office/drawing/2014/main" xmlns="" id="{D51B9364-5DB4-4AFA-AFCD-E6626B227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36612" y="1681163"/>
            <a:ext cx="3932237" cy="8239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Рисунок 2">
            <a:extLst>
              <a:ext uri="{FF2B5EF4-FFF2-40B4-BE49-F238E27FC236}">
                <a16:creationId xmlns:a16="http://schemas.microsoft.com/office/drawing/2014/main" xmlns="" id="{E237B4B3-823E-4C5E-A8C7-573524382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81163"/>
            <a:ext cx="6172200" cy="3957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18" name="Текст 3">
            <a:extLst>
              <a:ext uri="{FF2B5EF4-FFF2-40B4-BE49-F238E27FC236}">
                <a16:creationId xmlns:a16="http://schemas.microsoft.com/office/drawing/2014/main" xmlns="" id="{3D2DADC0-3A47-4A03-916A-647FD2D4C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505075"/>
            <a:ext cx="3932237" cy="31337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6F45DF89-D09B-43D0-AF95-90F81E3E49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994296" y="620712"/>
            <a:ext cx="1359504" cy="37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24054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010DDC-3547-4683-AC65-B0D9C447F2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8179" y="2864216"/>
            <a:ext cx="9095642" cy="1129567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rPr lang="ru-RU" dirty="0"/>
              <a:t>Спасибо за внимание!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D20052F-71FF-4783-BF9B-3D24EB9A25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098060" y="811589"/>
            <a:ext cx="1946275" cy="53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543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38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08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51" r:id="rId3"/>
    <p:sldLayoutId id="2147483661" r:id="rId4"/>
    <p:sldLayoutId id="2147483662" r:id="rId5"/>
    <p:sldLayoutId id="2147483663" r:id="rId6"/>
    <p:sldLayoutId id="214748366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10FB3164-E553-4876-B6E4-6160CE4918D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73C401B-1B14-4810-BA37-2D3B4ECEFE53}" type="datetime1">
              <a:rPr lang="ru-RU" smtClean="0"/>
              <a:t>01.02.2022</a:t>
            </a:fld>
            <a:endParaRPr lang="ru-RU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022DD62B-A6E1-D847-AC65-0FFC5C313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25CFFF6C-0D1D-714B-92AD-A475234160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869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65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0667-2001-4D70-B0A4-E29B98EEB1CF}" type="slidenum">
              <a:rPr lang="ru-RU" smtClean="0"/>
              <a:pPr/>
              <a:t>3</a:t>
            </a:fld>
            <a:r>
              <a:rPr lang="ru-RU" smtClean="0"/>
              <a:t>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336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0667-2001-4D70-B0A4-E29B98EEB1CF}" type="slidenum">
              <a:rPr lang="ru-RU" smtClean="0"/>
              <a:pPr/>
              <a:t>4</a:t>
            </a:fld>
            <a:r>
              <a:rPr lang="ru-RU" smtClean="0"/>
              <a:t>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659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0667-2001-4D70-B0A4-E29B98EEB1CF}" type="slidenum">
              <a:rPr lang="ru-RU" smtClean="0"/>
              <a:pPr/>
              <a:t>5</a:t>
            </a:fld>
            <a:r>
              <a:rPr lang="ru-RU" smtClean="0"/>
              <a:t>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60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0667-2001-4D70-B0A4-E29B98EEB1CF}" type="slidenum">
              <a:rPr lang="ru-RU" smtClean="0"/>
              <a:pPr/>
              <a:t>6</a:t>
            </a:fld>
            <a:r>
              <a:rPr lang="ru-RU" smtClean="0"/>
              <a:t>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188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2255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2" id="{E0AA2961-2462-44C9-A2FC-FB4DE33C9300}" vid="{F3B6674C-7AEE-4CD1-A37F-EC22DDAAFAA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tusur_ppt_presentation</Template>
  <TotalTime>114</TotalTime>
  <Words>5</Words>
  <Application>Microsoft Office PowerPoint</Application>
  <PresentationFormat>Широкоэкранный</PresentationFormat>
  <Paragraphs>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Olga Gorodovich</cp:lastModifiedBy>
  <cp:revision>5</cp:revision>
  <dcterms:created xsi:type="dcterms:W3CDTF">2022-01-31T05:33:16Z</dcterms:created>
  <dcterms:modified xsi:type="dcterms:W3CDTF">2022-02-01T06:59:42Z</dcterms:modified>
</cp:coreProperties>
</file>